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355" r:id="rId2"/>
    <p:sldId id="345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44" r:id="rId12"/>
    <p:sldId id="354" r:id="rId13"/>
  </p:sldIdLst>
  <p:sldSz cx="9144000" cy="6858000" type="screen4x3"/>
  <p:notesSz cx="6797675" cy="9928225"/>
  <p:embeddedFontLst>
    <p:embeddedFont>
      <p:font typeface="Angsana New" pitchFamily="18" charset="-34"/>
      <p:regular r:id="rId15"/>
      <p:bold r:id="rId16"/>
      <p:italic r:id="rId17"/>
      <p:boldItalic r:id="rId18"/>
    </p:embeddedFont>
    <p:embeddedFont>
      <p:font typeface="Cordia New" pitchFamily="34" charset="-34"/>
      <p:regular r:id="rId19"/>
      <p:bold r:id="rId20"/>
      <p:italic r:id="rId21"/>
      <p:boldItalic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TH SarabunPSK" pitchFamily="34" charset="-34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6BC22A-F0E4-447B-BD9A-E55AEC5F091B}" type="doc">
      <dgm:prSet loTypeId="urn:microsoft.com/office/officeart/2005/8/layout/hChevron3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35424CAD-5CB7-4BF5-A8A3-E3B05DC64D90}">
      <dgm:prSet phldrT="[Text]" custT="1"/>
      <dgm:spPr/>
      <dgm:t>
        <a:bodyPr/>
        <a:lstStyle/>
        <a:p>
          <a:r>
            <a:rPr lang="th-TH" sz="2000" b="1" dirty="0" smtClean="0"/>
            <a:t>1-18 เม.ย. 61</a:t>
          </a:r>
          <a:endParaRPr lang="th-TH" sz="2000" b="1" dirty="0"/>
        </a:p>
      </dgm:t>
    </dgm:pt>
    <dgm:pt modelId="{89B2F4EC-CCE9-4680-83A3-7485D66D6BC3}" type="parTrans" cxnId="{0843914F-DE9B-4E34-AFCE-44F1D10AC06D}">
      <dgm:prSet/>
      <dgm:spPr/>
      <dgm:t>
        <a:bodyPr/>
        <a:lstStyle/>
        <a:p>
          <a:endParaRPr lang="th-TH"/>
        </a:p>
      </dgm:t>
    </dgm:pt>
    <dgm:pt modelId="{70BCC745-ED40-402C-94F0-4F722E030208}" type="sibTrans" cxnId="{0843914F-DE9B-4E34-AFCE-44F1D10AC06D}">
      <dgm:prSet/>
      <dgm:spPr/>
      <dgm:t>
        <a:bodyPr/>
        <a:lstStyle/>
        <a:p>
          <a:endParaRPr lang="th-TH"/>
        </a:p>
      </dgm:t>
    </dgm:pt>
    <dgm:pt modelId="{939587D5-1B20-493F-8B7D-3170F15B8CD7}">
      <dgm:prSet phldrT="[Text]" custT="1"/>
      <dgm:spPr/>
      <dgm:t>
        <a:bodyPr/>
        <a:lstStyle/>
        <a:p>
          <a:r>
            <a:rPr lang="th-TH" sz="2000" b="1" dirty="0" smtClean="0"/>
            <a:t>17 เม.ย.61</a:t>
          </a:r>
          <a:endParaRPr lang="th-TH" sz="2000" b="1" dirty="0"/>
        </a:p>
      </dgm:t>
    </dgm:pt>
    <dgm:pt modelId="{8EBFA826-8AF9-4EAD-968A-0A4027B4AFC3}" type="parTrans" cxnId="{920876DD-101C-4C30-ABA2-1CFFE8C42257}">
      <dgm:prSet/>
      <dgm:spPr/>
      <dgm:t>
        <a:bodyPr/>
        <a:lstStyle/>
        <a:p>
          <a:endParaRPr lang="th-TH"/>
        </a:p>
      </dgm:t>
    </dgm:pt>
    <dgm:pt modelId="{23FE24BF-3A40-4F94-8222-4512E1F99C8F}" type="sibTrans" cxnId="{920876DD-101C-4C30-ABA2-1CFFE8C42257}">
      <dgm:prSet/>
      <dgm:spPr/>
      <dgm:t>
        <a:bodyPr/>
        <a:lstStyle/>
        <a:p>
          <a:endParaRPr lang="th-TH"/>
        </a:p>
      </dgm:t>
    </dgm:pt>
    <dgm:pt modelId="{E1D3A777-CDE2-455A-B33E-D4A470CFF328}">
      <dgm:prSet phldrT="[Text]" custT="1"/>
      <dgm:spPr/>
      <dgm:t>
        <a:bodyPr/>
        <a:lstStyle/>
        <a:p>
          <a:r>
            <a:rPr lang="th-TH" sz="2000" b="1" dirty="0" smtClean="0"/>
            <a:t>30 เม.ย.61</a:t>
          </a:r>
          <a:endParaRPr lang="th-TH" sz="2000" b="1" dirty="0"/>
        </a:p>
      </dgm:t>
    </dgm:pt>
    <dgm:pt modelId="{72265326-F660-4195-91FC-254A9B12764A}" type="parTrans" cxnId="{A151265D-0550-4766-AE4F-3E036C032544}">
      <dgm:prSet/>
      <dgm:spPr/>
      <dgm:t>
        <a:bodyPr/>
        <a:lstStyle/>
        <a:p>
          <a:endParaRPr lang="th-TH"/>
        </a:p>
      </dgm:t>
    </dgm:pt>
    <dgm:pt modelId="{17E1DE54-11A5-45B0-BB9F-846EA22E93F6}" type="sibTrans" cxnId="{A151265D-0550-4766-AE4F-3E036C032544}">
      <dgm:prSet/>
      <dgm:spPr/>
      <dgm:t>
        <a:bodyPr/>
        <a:lstStyle/>
        <a:p>
          <a:endParaRPr lang="th-TH"/>
        </a:p>
      </dgm:t>
    </dgm:pt>
    <dgm:pt modelId="{59945400-8D9B-412A-9E90-36D2A97E6A63}">
      <dgm:prSet phldrT="[Text]" custT="1"/>
      <dgm:spPr/>
      <dgm:t>
        <a:bodyPr/>
        <a:lstStyle/>
        <a:p>
          <a:r>
            <a:rPr lang="th-TH" sz="2000" b="1" dirty="0" smtClean="0"/>
            <a:t>24-26 เม.ย.61</a:t>
          </a:r>
          <a:endParaRPr lang="th-TH" sz="2000" b="1" dirty="0"/>
        </a:p>
      </dgm:t>
    </dgm:pt>
    <dgm:pt modelId="{00A1CA0C-D223-43B1-9A83-C8BC1882368B}" type="parTrans" cxnId="{29FD3AED-0640-4826-8956-BC1DF160DCD3}">
      <dgm:prSet/>
      <dgm:spPr/>
      <dgm:t>
        <a:bodyPr/>
        <a:lstStyle/>
        <a:p>
          <a:endParaRPr lang="th-TH"/>
        </a:p>
      </dgm:t>
    </dgm:pt>
    <dgm:pt modelId="{2A38513F-49AB-47F8-AC05-95FD0BAF714A}" type="sibTrans" cxnId="{29FD3AED-0640-4826-8956-BC1DF160DCD3}">
      <dgm:prSet/>
      <dgm:spPr/>
      <dgm:t>
        <a:bodyPr/>
        <a:lstStyle/>
        <a:p>
          <a:endParaRPr lang="th-TH"/>
        </a:p>
      </dgm:t>
    </dgm:pt>
    <dgm:pt modelId="{559ECC67-5D32-41D3-A16E-8B951D589EB1}">
      <dgm:prSet phldrT="[Text]" custT="1"/>
      <dgm:spPr/>
      <dgm:t>
        <a:bodyPr/>
        <a:lstStyle/>
        <a:p>
          <a:r>
            <a:rPr lang="th-TH" sz="2000" b="1" dirty="0" smtClean="0"/>
            <a:t>27-29 เม.ย.61</a:t>
          </a:r>
          <a:endParaRPr lang="th-TH" sz="2000" b="1" dirty="0"/>
        </a:p>
      </dgm:t>
    </dgm:pt>
    <dgm:pt modelId="{37716B23-3A8B-470D-AB61-F5DEEC820E6C}" type="parTrans" cxnId="{9FAB1EFD-E98F-4A84-8FFA-E409E31384A1}">
      <dgm:prSet/>
      <dgm:spPr/>
      <dgm:t>
        <a:bodyPr/>
        <a:lstStyle/>
        <a:p>
          <a:endParaRPr lang="th-TH"/>
        </a:p>
      </dgm:t>
    </dgm:pt>
    <dgm:pt modelId="{8A407BCA-98D6-48F7-8FA4-6B9703D3FA2A}" type="sibTrans" cxnId="{9FAB1EFD-E98F-4A84-8FFA-E409E31384A1}">
      <dgm:prSet/>
      <dgm:spPr/>
      <dgm:t>
        <a:bodyPr/>
        <a:lstStyle/>
        <a:p>
          <a:endParaRPr lang="th-TH"/>
        </a:p>
      </dgm:t>
    </dgm:pt>
    <dgm:pt modelId="{6D192162-A9D3-4F5E-816A-CC3DD82A33B2}">
      <dgm:prSet phldrT="[Text]" custT="1"/>
      <dgm:spPr/>
      <dgm:t>
        <a:bodyPr/>
        <a:lstStyle/>
        <a:p>
          <a:r>
            <a:rPr lang="th-TH" sz="2000" b="1" dirty="0" smtClean="0"/>
            <a:t>19-23 เม.ย.61</a:t>
          </a:r>
          <a:endParaRPr lang="th-TH" sz="2000" b="1" dirty="0"/>
        </a:p>
      </dgm:t>
    </dgm:pt>
    <dgm:pt modelId="{ECD93B41-2B62-40CC-AC90-0AEDDD2966E2}" type="parTrans" cxnId="{5CBE26AE-DEDA-4F22-B21E-4E4EE32FAF65}">
      <dgm:prSet/>
      <dgm:spPr/>
      <dgm:t>
        <a:bodyPr/>
        <a:lstStyle/>
        <a:p>
          <a:endParaRPr lang="th-TH"/>
        </a:p>
      </dgm:t>
    </dgm:pt>
    <dgm:pt modelId="{A6C79F78-6008-438D-BA58-97F4D289DE41}" type="sibTrans" cxnId="{5CBE26AE-DEDA-4F22-B21E-4E4EE32FAF65}">
      <dgm:prSet/>
      <dgm:spPr/>
      <dgm:t>
        <a:bodyPr/>
        <a:lstStyle/>
        <a:p>
          <a:endParaRPr lang="th-TH"/>
        </a:p>
      </dgm:t>
    </dgm:pt>
    <dgm:pt modelId="{B97DE08F-96BE-4015-923E-735AA9354E66}" type="pres">
      <dgm:prSet presAssocID="{246BC22A-F0E4-447B-BD9A-E55AEC5F091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5AE17D6-4CE5-499B-85F6-3A5AAA90B246}" type="pres">
      <dgm:prSet presAssocID="{35424CAD-5CB7-4BF5-A8A3-E3B05DC64D90}" presName="parTxOnly" presStyleLbl="node1" presStyleIdx="0" presStyleCnt="6" custScaleX="7068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FC36DFE-BC0F-4FAB-B138-B9D6E10922D4}" type="pres">
      <dgm:prSet presAssocID="{70BCC745-ED40-402C-94F0-4F722E030208}" presName="parSpace" presStyleCnt="0"/>
      <dgm:spPr/>
    </dgm:pt>
    <dgm:pt modelId="{B7DEC9E2-D240-443D-A534-C24D075B8394}" type="pres">
      <dgm:prSet presAssocID="{939587D5-1B20-493F-8B7D-3170F15B8CD7}" presName="parTxOnly" presStyleLbl="node1" presStyleIdx="1" presStyleCnt="6" custScaleX="8713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558471C-94F4-4C1E-B804-42E8BDDFEAC4}" type="pres">
      <dgm:prSet presAssocID="{23FE24BF-3A40-4F94-8222-4512E1F99C8F}" presName="parSpace" presStyleCnt="0"/>
      <dgm:spPr/>
    </dgm:pt>
    <dgm:pt modelId="{E95A58BC-09E3-46C4-A90C-EB8232B13B07}" type="pres">
      <dgm:prSet presAssocID="{59945400-8D9B-412A-9E90-36D2A97E6A63}" presName="parTxOnly" presStyleLbl="node1" presStyleIdx="2" presStyleCnt="6" custScaleX="96082" custLinFactX="52650" custLinFactNeighborX="100000" custLinFactNeighborY="-254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9575C4A-4D47-432B-9E47-54EC90E451EF}" type="pres">
      <dgm:prSet presAssocID="{2A38513F-49AB-47F8-AC05-95FD0BAF714A}" presName="parSpace" presStyleCnt="0"/>
      <dgm:spPr/>
    </dgm:pt>
    <dgm:pt modelId="{DF40F54C-70DB-4C39-A9A0-65D358629D61}" type="pres">
      <dgm:prSet presAssocID="{559ECC67-5D32-41D3-A16E-8B951D589EB1}" presName="parTxOnly" presStyleLbl="node1" presStyleIdx="3" presStyleCnt="6" custScaleX="104620" custLinFactX="51685" custLinFactNeighborX="100000" custLinFactNeighborY="160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052E54E-BF48-4C67-B370-BD89FDE0AB4A}" type="pres">
      <dgm:prSet presAssocID="{8A407BCA-98D6-48F7-8FA4-6B9703D3FA2A}" presName="parSpace" presStyleCnt="0"/>
      <dgm:spPr/>
    </dgm:pt>
    <dgm:pt modelId="{DD646C91-9C0E-4D9A-812C-33DCDBE10BB5}" type="pres">
      <dgm:prSet presAssocID="{E1D3A777-CDE2-455A-B33E-D4A470CFF328}" presName="parTxOnly" presStyleLbl="node1" presStyleIdx="4" presStyleCnt="6" custScaleX="88469" custLinFactX="47949" custLinFactNeighborX="100000" custLinFactNeighborY="160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02C84B1-F555-410C-89D2-8BD847FEA379}" type="pres">
      <dgm:prSet presAssocID="{17E1DE54-11A5-45B0-BB9F-846EA22E93F6}" presName="parSpace" presStyleCnt="0"/>
      <dgm:spPr/>
    </dgm:pt>
    <dgm:pt modelId="{8AB5B238-054B-408A-BAC8-8C44EDD18B96}" type="pres">
      <dgm:prSet presAssocID="{6D192162-A9D3-4F5E-816A-CC3DD82A33B2}" presName="parTxOnly" presStyleLbl="node1" presStyleIdx="5" presStyleCnt="6" custScaleX="93648" custLinFactX="-189228" custLinFactNeighborX="-200000" custLinFactNeighborY="160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5E6C846-4226-4708-88C3-667294ED29C7}" type="presOf" srcId="{246BC22A-F0E4-447B-BD9A-E55AEC5F091B}" destId="{B97DE08F-96BE-4015-923E-735AA9354E66}" srcOrd="0" destOrd="0" presId="urn:microsoft.com/office/officeart/2005/8/layout/hChevron3"/>
    <dgm:cxn modelId="{2501EF2B-DA67-4102-9E0B-91DDE6ACEC89}" type="presOf" srcId="{35424CAD-5CB7-4BF5-A8A3-E3B05DC64D90}" destId="{D5AE17D6-4CE5-499B-85F6-3A5AAA90B246}" srcOrd="0" destOrd="0" presId="urn:microsoft.com/office/officeart/2005/8/layout/hChevron3"/>
    <dgm:cxn modelId="{86801C96-98F5-4631-8D74-45498DFCE9CF}" type="presOf" srcId="{6D192162-A9D3-4F5E-816A-CC3DD82A33B2}" destId="{8AB5B238-054B-408A-BAC8-8C44EDD18B96}" srcOrd="0" destOrd="0" presId="urn:microsoft.com/office/officeart/2005/8/layout/hChevron3"/>
    <dgm:cxn modelId="{920876DD-101C-4C30-ABA2-1CFFE8C42257}" srcId="{246BC22A-F0E4-447B-BD9A-E55AEC5F091B}" destId="{939587D5-1B20-493F-8B7D-3170F15B8CD7}" srcOrd="1" destOrd="0" parTransId="{8EBFA826-8AF9-4EAD-968A-0A4027B4AFC3}" sibTransId="{23FE24BF-3A40-4F94-8222-4512E1F99C8F}"/>
    <dgm:cxn modelId="{E1D85DC4-2FCC-4DC6-A165-6B08093F65C2}" type="presOf" srcId="{E1D3A777-CDE2-455A-B33E-D4A470CFF328}" destId="{DD646C91-9C0E-4D9A-812C-33DCDBE10BB5}" srcOrd="0" destOrd="0" presId="urn:microsoft.com/office/officeart/2005/8/layout/hChevron3"/>
    <dgm:cxn modelId="{2509C24A-8E2E-476D-A35A-911EDFD05BF8}" type="presOf" srcId="{939587D5-1B20-493F-8B7D-3170F15B8CD7}" destId="{B7DEC9E2-D240-443D-A534-C24D075B8394}" srcOrd="0" destOrd="0" presId="urn:microsoft.com/office/officeart/2005/8/layout/hChevron3"/>
    <dgm:cxn modelId="{29FD3AED-0640-4826-8956-BC1DF160DCD3}" srcId="{246BC22A-F0E4-447B-BD9A-E55AEC5F091B}" destId="{59945400-8D9B-412A-9E90-36D2A97E6A63}" srcOrd="2" destOrd="0" parTransId="{00A1CA0C-D223-43B1-9A83-C8BC1882368B}" sibTransId="{2A38513F-49AB-47F8-AC05-95FD0BAF714A}"/>
    <dgm:cxn modelId="{400742B1-08C7-46C4-9A1A-73E27312C4DC}" type="presOf" srcId="{59945400-8D9B-412A-9E90-36D2A97E6A63}" destId="{E95A58BC-09E3-46C4-A90C-EB8232B13B07}" srcOrd="0" destOrd="0" presId="urn:microsoft.com/office/officeart/2005/8/layout/hChevron3"/>
    <dgm:cxn modelId="{9FAB1EFD-E98F-4A84-8FFA-E409E31384A1}" srcId="{246BC22A-F0E4-447B-BD9A-E55AEC5F091B}" destId="{559ECC67-5D32-41D3-A16E-8B951D589EB1}" srcOrd="3" destOrd="0" parTransId="{37716B23-3A8B-470D-AB61-F5DEEC820E6C}" sibTransId="{8A407BCA-98D6-48F7-8FA4-6B9703D3FA2A}"/>
    <dgm:cxn modelId="{0843914F-DE9B-4E34-AFCE-44F1D10AC06D}" srcId="{246BC22A-F0E4-447B-BD9A-E55AEC5F091B}" destId="{35424CAD-5CB7-4BF5-A8A3-E3B05DC64D90}" srcOrd="0" destOrd="0" parTransId="{89B2F4EC-CCE9-4680-83A3-7485D66D6BC3}" sibTransId="{70BCC745-ED40-402C-94F0-4F722E030208}"/>
    <dgm:cxn modelId="{5CBE26AE-DEDA-4F22-B21E-4E4EE32FAF65}" srcId="{246BC22A-F0E4-447B-BD9A-E55AEC5F091B}" destId="{6D192162-A9D3-4F5E-816A-CC3DD82A33B2}" srcOrd="5" destOrd="0" parTransId="{ECD93B41-2B62-40CC-AC90-0AEDDD2966E2}" sibTransId="{A6C79F78-6008-438D-BA58-97F4D289DE41}"/>
    <dgm:cxn modelId="{945FCDDA-6B2A-45B8-9F4C-3A5511463341}" type="presOf" srcId="{559ECC67-5D32-41D3-A16E-8B951D589EB1}" destId="{DF40F54C-70DB-4C39-A9A0-65D358629D61}" srcOrd="0" destOrd="0" presId="urn:microsoft.com/office/officeart/2005/8/layout/hChevron3"/>
    <dgm:cxn modelId="{A151265D-0550-4766-AE4F-3E036C032544}" srcId="{246BC22A-F0E4-447B-BD9A-E55AEC5F091B}" destId="{E1D3A777-CDE2-455A-B33E-D4A470CFF328}" srcOrd="4" destOrd="0" parTransId="{72265326-F660-4195-91FC-254A9B12764A}" sibTransId="{17E1DE54-11A5-45B0-BB9F-846EA22E93F6}"/>
    <dgm:cxn modelId="{05FF9B75-18D3-4440-BB40-ACFF1CD359D0}" type="presParOf" srcId="{B97DE08F-96BE-4015-923E-735AA9354E66}" destId="{D5AE17D6-4CE5-499B-85F6-3A5AAA90B246}" srcOrd="0" destOrd="0" presId="urn:microsoft.com/office/officeart/2005/8/layout/hChevron3"/>
    <dgm:cxn modelId="{E470E897-2D2F-47A7-82C1-4C9ECC47AFBA}" type="presParOf" srcId="{B97DE08F-96BE-4015-923E-735AA9354E66}" destId="{DFC36DFE-BC0F-4FAB-B138-B9D6E10922D4}" srcOrd="1" destOrd="0" presId="urn:microsoft.com/office/officeart/2005/8/layout/hChevron3"/>
    <dgm:cxn modelId="{736975EF-A54D-40CC-9899-C384BD3B745D}" type="presParOf" srcId="{B97DE08F-96BE-4015-923E-735AA9354E66}" destId="{B7DEC9E2-D240-443D-A534-C24D075B8394}" srcOrd="2" destOrd="0" presId="urn:microsoft.com/office/officeart/2005/8/layout/hChevron3"/>
    <dgm:cxn modelId="{255461FE-05B0-49B7-B56C-DE0D823CCF0D}" type="presParOf" srcId="{B97DE08F-96BE-4015-923E-735AA9354E66}" destId="{3558471C-94F4-4C1E-B804-42E8BDDFEAC4}" srcOrd="3" destOrd="0" presId="urn:microsoft.com/office/officeart/2005/8/layout/hChevron3"/>
    <dgm:cxn modelId="{964DADB4-6008-4F8E-BC8A-075EF5BF3844}" type="presParOf" srcId="{B97DE08F-96BE-4015-923E-735AA9354E66}" destId="{E95A58BC-09E3-46C4-A90C-EB8232B13B07}" srcOrd="4" destOrd="0" presId="urn:microsoft.com/office/officeart/2005/8/layout/hChevron3"/>
    <dgm:cxn modelId="{AE947325-ECA0-49A5-A06D-C6AF9EE323EB}" type="presParOf" srcId="{B97DE08F-96BE-4015-923E-735AA9354E66}" destId="{D9575C4A-4D47-432B-9E47-54EC90E451EF}" srcOrd="5" destOrd="0" presId="urn:microsoft.com/office/officeart/2005/8/layout/hChevron3"/>
    <dgm:cxn modelId="{0E2EF1F7-E1C3-442B-B7CB-031864D84782}" type="presParOf" srcId="{B97DE08F-96BE-4015-923E-735AA9354E66}" destId="{DF40F54C-70DB-4C39-A9A0-65D358629D61}" srcOrd="6" destOrd="0" presId="urn:microsoft.com/office/officeart/2005/8/layout/hChevron3"/>
    <dgm:cxn modelId="{A0968C3B-8201-47C4-BBC1-9C0AE5CA7DCC}" type="presParOf" srcId="{B97DE08F-96BE-4015-923E-735AA9354E66}" destId="{1052E54E-BF48-4C67-B370-BD89FDE0AB4A}" srcOrd="7" destOrd="0" presId="urn:microsoft.com/office/officeart/2005/8/layout/hChevron3"/>
    <dgm:cxn modelId="{6B332F67-887E-475D-9077-2013410AB2A3}" type="presParOf" srcId="{B97DE08F-96BE-4015-923E-735AA9354E66}" destId="{DD646C91-9C0E-4D9A-812C-33DCDBE10BB5}" srcOrd="8" destOrd="0" presId="urn:microsoft.com/office/officeart/2005/8/layout/hChevron3"/>
    <dgm:cxn modelId="{F3EFE60C-4DBA-4F04-B1EB-70B10D641094}" type="presParOf" srcId="{B97DE08F-96BE-4015-923E-735AA9354E66}" destId="{802C84B1-F555-410C-89D2-8BD847FEA379}" srcOrd="9" destOrd="0" presId="urn:microsoft.com/office/officeart/2005/8/layout/hChevron3"/>
    <dgm:cxn modelId="{10182276-277B-40F2-B5CB-4867170CD4B3}" type="presParOf" srcId="{B97DE08F-96BE-4015-923E-735AA9354E66}" destId="{8AB5B238-054B-408A-BAC8-8C44EDD18B96}" srcOrd="1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AE17D6-4CE5-499B-85F6-3A5AAA90B246}">
      <dsp:nvSpPr>
        <dsp:cNvPr id="0" name=""/>
        <dsp:cNvSpPr/>
      </dsp:nvSpPr>
      <dsp:spPr>
        <a:xfrm>
          <a:off x="2763" y="562927"/>
          <a:ext cx="1446084" cy="818360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1-18 เม.ย. 61</a:t>
          </a:r>
          <a:endParaRPr lang="th-TH" sz="2000" b="1" kern="1200" dirty="0"/>
        </a:p>
      </dsp:txBody>
      <dsp:txXfrm>
        <a:off x="2763" y="562927"/>
        <a:ext cx="1241494" cy="818360"/>
      </dsp:txXfrm>
    </dsp:sp>
    <dsp:sp modelId="{B7DEC9E2-D240-443D-A534-C24D075B8394}">
      <dsp:nvSpPr>
        <dsp:cNvPr id="0" name=""/>
        <dsp:cNvSpPr/>
      </dsp:nvSpPr>
      <dsp:spPr>
        <a:xfrm>
          <a:off x="1039668" y="562927"/>
          <a:ext cx="1782655" cy="81836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17 เม.ย.61</a:t>
          </a:r>
          <a:endParaRPr lang="th-TH" sz="2000" b="1" kern="1200" dirty="0"/>
        </a:p>
      </dsp:txBody>
      <dsp:txXfrm>
        <a:off x="1448848" y="562927"/>
        <a:ext cx="964295" cy="818360"/>
      </dsp:txXfrm>
    </dsp:sp>
    <dsp:sp modelId="{E95A58BC-09E3-46C4-A90C-EB8232B13B07}">
      <dsp:nvSpPr>
        <dsp:cNvPr id="0" name=""/>
        <dsp:cNvSpPr/>
      </dsp:nvSpPr>
      <dsp:spPr>
        <a:xfrm>
          <a:off x="3899491" y="542124"/>
          <a:ext cx="1965743" cy="81836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24-26 เม.ย.61</a:t>
          </a:r>
          <a:endParaRPr lang="th-TH" sz="2000" b="1" kern="1200" dirty="0"/>
        </a:p>
      </dsp:txBody>
      <dsp:txXfrm>
        <a:off x="4308671" y="542124"/>
        <a:ext cx="1147383" cy="818360"/>
      </dsp:txXfrm>
    </dsp:sp>
    <dsp:sp modelId="{DF40F54C-70DB-4C39-A9A0-65D358629D61}">
      <dsp:nvSpPr>
        <dsp:cNvPr id="0" name=""/>
        <dsp:cNvSpPr/>
      </dsp:nvSpPr>
      <dsp:spPr>
        <a:xfrm>
          <a:off x="5436311" y="576062"/>
          <a:ext cx="2140422" cy="81836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27-29 เม.ย.61</a:t>
          </a:r>
          <a:endParaRPr lang="th-TH" sz="2000" b="1" kern="1200" dirty="0"/>
        </a:p>
      </dsp:txBody>
      <dsp:txXfrm>
        <a:off x="5845491" y="576062"/>
        <a:ext cx="1322062" cy="818360"/>
      </dsp:txXfrm>
    </dsp:sp>
    <dsp:sp modelId="{DD646C91-9C0E-4D9A-812C-33DCDBE10BB5}">
      <dsp:nvSpPr>
        <dsp:cNvPr id="0" name=""/>
        <dsp:cNvSpPr/>
      </dsp:nvSpPr>
      <dsp:spPr>
        <a:xfrm>
          <a:off x="7091118" y="576062"/>
          <a:ext cx="1809989" cy="81836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30 เม.ย.61</a:t>
          </a:r>
          <a:endParaRPr lang="th-TH" sz="2000" b="1" kern="1200" dirty="0"/>
        </a:p>
      </dsp:txBody>
      <dsp:txXfrm>
        <a:off x="7500298" y="576062"/>
        <a:ext cx="991629" cy="818360"/>
      </dsp:txXfrm>
    </dsp:sp>
    <dsp:sp modelId="{8AB5B238-054B-408A-BAC8-8C44EDD18B96}">
      <dsp:nvSpPr>
        <dsp:cNvPr id="0" name=""/>
        <dsp:cNvSpPr/>
      </dsp:nvSpPr>
      <dsp:spPr>
        <a:xfrm>
          <a:off x="2411977" y="576062"/>
          <a:ext cx="1915946" cy="81836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19-23 เม.ย.61</a:t>
          </a:r>
          <a:endParaRPr lang="th-TH" sz="2000" b="1" kern="1200" dirty="0"/>
        </a:p>
      </dsp:txBody>
      <dsp:txXfrm>
        <a:off x="2821157" y="576062"/>
        <a:ext cx="1097586" cy="818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F19CB-3A9D-409A-A7A4-2A790E12971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C2910-7761-4FFF-BEE6-F16F8CF926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866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120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568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21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3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953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50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6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345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08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674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300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A7622-F183-4F5D-8A14-4D0C8920AE45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106E1-BF89-4DB7-B8DB-522C76494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3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02766"/>
            <a:ext cx="7200800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กำหนดการประชุม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VDO Conference 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เตรียมความพร้อม </a:t>
            </a:r>
          </a:p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ในการปรับแผน </a:t>
            </a:r>
            <a:r>
              <a:rPr lang="en-US" sz="3200" b="1" dirty="0" err="1" smtClean="0"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ครึ่งปีหลังของปี 2561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12776"/>
            <a:ext cx="820891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วาระที่ 1   เรื่องแจ้งเพื่อทราบ  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        -  แนวทางการปรับแผน  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และ ช่วงเวลาดำเนินการ</a:t>
            </a: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วาระที่ 2  เรื่องเสนอเพื่อพิจารณา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       -  ผลการดำเนินงานตาม 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ปี 2560-2561     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           รายการที่ควรตรวจสอบความถูกต้อง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           1.  รายได้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UC</a:t>
            </a:r>
          </a:p>
          <a:p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             2.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รายได้งบประมาณส่วนบุคลากร   (ค่าตอบแทน 3000 ล้านบาท)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            3. ค่าใช้จ่ายหนี้สูญสงสัยจะสูญ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            4.  รายได้ ค่าใช้จ่าย ที่มีความต่างจากผลการดำเนินงานจริง  (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&gt; 5%)</a:t>
            </a: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วาระที่  3  เรื่องอื่นๆ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       -  การจัดสรรงบประมาณค่าตอบแทน ฉ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11-12 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และ งบ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IP</a:t>
            </a:r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        - กำหนดการลงพื้นที่ รพ.</a:t>
            </a:r>
            <a:r>
              <a:rPr lang="th-TH" sz="2400" b="1" dirty="0" err="1" smtClean="0">
                <a:latin typeface="TH SarabunPSK" pitchFamily="34" charset="-34"/>
                <a:cs typeface="TH SarabunPSK" pitchFamily="34" charset="-34"/>
              </a:rPr>
              <a:t>พปง</a:t>
            </a:r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        - กำหนดการประชุม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CFO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เขต และ </a:t>
            </a:r>
            <a:r>
              <a:rPr lang="th-TH" sz="2400" b="1" dirty="0" err="1" smtClean="0">
                <a:latin typeface="TH SarabunPSK" pitchFamily="34" charset="-34"/>
                <a:cs typeface="TH SarabunPSK" pitchFamily="34" charset="-34"/>
              </a:rPr>
              <a:t>คทง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.5*5</a:t>
            </a:r>
            <a:endParaRPr lang="en-US" sz="2400" b="1" dirty="0" smtClean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80941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026" t="782" r="13474" b="782"/>
          <a:stretch/>
        </p:blipFill>
        <p:spPr>
          <a:xfrm>
            <a:off x="-108520" y="-171400"/>
            <a:ext cx="9433048" cy="72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34226848"/>
              </p:ext>
            </p:extLst>
          </p:nvPr>
        </p:nvGraphicFramePr>
        <p:xfrm>
          <a:off x="143807" y="2636912"/>
          <a:ext cx="9020468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-22598" y="4151865"/>
            <a:ext cx="152718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/>
              <a:t>หน่วยบริการดำเนิน   การปรับแผนฯ</a:t>
            </a:r>
          </a:p>
          <a:p>
            <a:pPr algn="ctr"/>
            <a:r>
              <a:rPr lang="th-TH" sz="1600" b="1" dirty="0" smtClean="0"/>
              <a:t> และ ผอ.รพ.ลงนาม</a:t>
            </a:r>
            <a:endParaRPr lang="th-TH" sz="16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294081" y="1124744"/>
            <a:ext cx="8723135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000" b="1" dirty="0" smtClean="0">
                <a:cs typeface="+mj-cs"/>
              </a:rPr>
              <a:t>กำหนดการปรับแผนทางการเงินกลางปี </a:t>
            </a:r>
            <a:r>
              <a:rPr lang="en-US" sz="3000" b="1" dirty="0" err="1" smtClean="0">
                <a:cs typeface="+mj-cs"/>
              </a:rPr>
              <a:t>Planfin</a:t>
            </a:r>
            <a:r>
              <a:rPr lang="th-TH" sz="3000" b="1" dirty="0">
                <a:cs typeface="+mj-cs"/>
              </a:rPr>
              <a:t> </a:t>
            </a:r>
            <a:r>
              <a:rPr lang="th-TH" sz="3000" b="1" dirty="0" smtClean="0">
                <a:cs typeface="+mj-cs"/>
              </a:rPr>
              <a:t>61</a:t>
            </a:r>
          </a:p>
          <a:p>
            <a:pPr algn="ctr"/>
            <a:r>
              <a:rPr lang="th-TH" sz="3000" b="1" smtClean="0">
                <a:cs typeface="+mj-cs"/>
              </a:rPr>
              <a:t>เขต</a:t>
            </a:r>
            <a:r>
              <a:rPr lang="th-TH" sz="3000" b="1" dirty="0" smtClean="0">
                <a:cs typeface="+mj-cs"/>
              </a:rPr>
              <a:t>สุขภาพที่ 8 </a:t>
            </a:r>
            <a:endParaRPr lang="th-TH" sz="3000" b="1" dirty="0">
              <a:cs typeface="+mj-cs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397526" y="4151865"/>
            <a:ext cx="1483238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700" b="1" dirty="0">
                <a:latin typeface="Angsana New" panose="02020603050405020304" pitchFamily="18" charset="-34"/>
              </a:rPr>
              <a:t>ผู้ตรวจสอบแผนฯ ระดับ</a:t>
            </a:r>
            <a:r>
              <a:rPr lang="th-TH" sz="1700" b="1" dirty="0" smtClean="0">
                <a:latin typeface="Angsana New" panose="02020603050405020304" pitchFamily="18" charset="-34"/>
              </a:rPr>
              <a:t>จังหวัด ปช.</a:t>
            </a:r>
            <a:r>
              <a:rPr lang="en-US" sz="1700" b="1" dirty="0">
                <a:latin typeface="Angsana New" panose="02020603050405020304" pitchFamily="18" charset="-34"/>
              </a:rPr>
              <a:t>VDO conference</a:t>
            </a:r>
            <a:endParaRPr lang="th-TH" sz="1700" b="1" dirty="0">
              <a:latin typeface="Angsana New" panose="02020603050405020304" pitchFamily="18" charset="-3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833556" y="4151865"/>
            <a:ext cx="154722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700" b="1" dirty="0"/>
              <a:t>สสจ.ตรวจสอบ</a:t>
            </a:r>
          </a:p>
          <a:p>
            <a:pPr algn="ctr"/>
            <a:r>
              <a:rPr lang="th-TH" sz="1700" b="1" dirty="0"/>
              <a:t>แผนฯ และ นพ.สสจ.ลงนาม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366579" y="4151865"/>
            <a:ext cx="154722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700" b="1" dirty="0"/>
              <a:t>เขตดึงข้อมูลเพื่อตรวจสอบแผน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916791" y="4151865"/>
            <a:ext cx="154722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700" b="1" dirty="0"/>
              <a:t>เขตเสนอ ผตร. </a:t>
            </a:r>
          </a:p>
          <a:p>
            <a:pPr algn="ctr"/>
            <a:r>
              <a:rPr lang="th-TH" sz="1700" b="1" dirty="0"/>
              <a:t>เพื่ออนุมัติแผนฯ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469996" y="4151865"/>
            <a:ext cx="154722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700" b="1" dirty="0"/>
              <a:t>ส่งแผนฯ กระทรวงตามที่กำหนด</a:t>
            </a:r>
          </a:p>
        </p:txBody>
      </p:sp>
    </p:spTree>
    <p:extLst>
      <p:ext uri="{BB962C8B-B14F-4D97-AF65-F5344CB8AC3E}">
        <p14:creationId xmlns:p14="http://schemas.microsoft.com/office/powerpoint/2010/main" val="271544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74" t="1766" r="13474" b="1766"/>
          <a:stretch/>
        </p:blipFill>
        <p:spPr>
          <a:xfrm>
            <a:off x="-180528" y="-99392"/>
            <a:ext cx="9505056" cy="70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8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921" t="782" r="12919" b="1766"/>
          <a:stretch/>
        </p:blipFill>
        <p:spPr>
          <a:xfrm>
            <a:off x="-252536" y="-171400"/>
            <a:ext cx="9649072" cy="712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921" t="2750" r="12919" b="2750"/>
          <a:stretch/>
        </p:blipFill>
        <p:spPr>
          <a:xfrm>
            <a:off x="-252536" y="-27384"/>
            <a:ext cx="9649072" cy="691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3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920" t="782" r="14027" b="-202"/>
          <a:stretch/>
        </p:blipFill>
        <p:spPr>
          <a:xfrm>
            <a:off x="-252536" y="-171400"/>
            <a:ext cx="9505056" cy="727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9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920" t="782" r="13474" b="2750"/>
          <a:stretch/>
        </p:blipFill>
        <p:spPr>
          <a:xfrm>
            <a:off x="-252536" y="-171400"/>
            <a:ext cx="9577064" cy="70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9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74" t="782" r="13474" b="-202"/>
          <a:stretch/>
        </p:blipFill>
        <p:spPr>
          <a:xfrm>
            <a:off x="-180528" y="-171400"/>
            <a:ext cx="9505056" cy="727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0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027" t="1766" r="14580" b="782"/>
          <a:stretch/>
        </p:blipFill>
        <p:spPr>
          <a:xfrm>
            <a:off x="-108520" y="-99392"/>
            <a:ext cx="9289032" cy="712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2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920" t="1766" r="13474" b="1766"/>
          <a:stretch/>
        </p:blipFill>
        <p:spPr>
          <a:xfrm>
            <a:off x="-252536" y="-99392"/>
            <a:ext cx="9577064" cy="70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94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74" t="2750" r="12920" b="782"/>
          <a:stretch/>
        </p:blipFill>
        <p:spPr>
          <a:xfrm>
            <a:off x="173426" y="116632"/>
            <a:ext cx="8712968" cy="642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8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2518</TotalTime>
  <Words>217</Words>
  <Application>Microsoft Office PowerPoint</Application>
  <PresentationFormat>นำเสนอทางหน้าจอ (4:3)</PresentationFormat>
  <Paragraphs>32</Paragraphs>
  <Slides>12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5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8" baseType="lpstr">
      <vt:lpstr>Arial</vt:lpstr>
      <vt:lpstr>Angsana New</vt:lpstr>
      <vt:lpstr>Cordia New</vt:lpstr>
      <vt:lpstr>Calibri</vt:lpstr>
      <vt:lpstr>TH SarabunPSK</vt:lpstr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Windows User</cp:lastModifiedBy>
  <cp:revision>157</cp:revision>
  <cp:lastPrinted>2018-04-03T04:32:13Z</cp:lastPrinted>
  <dcterms:created xsi:type="dcterms:W3CDTF">2016-12-26T04:29:51Z</dcterms:created>
  <dcterms:modified xsi:type="dcterms:W3CDTF">2018-04-17T05:12:44Z</dcterms:modified>
</cp:coreProperties>
</file>